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-4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t-PT" sz="48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Como foi a sua experiência neste hospital?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243952"/>
            <a:ext cx="5814594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Inquérito a doentes adultos/as internados/as no NHS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750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 hospital está a realizar um inquérito para saber a opinião dos/as doentes sobre os cuidados recebidos </a:t>
            </a:r>
            <a:r>
              <a:rPr lang="pt-P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durante o internamento</a:t>
            </a:r>
            <a:r>
              <a:rPr kumimoji="0" lang="pt-PT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t-P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 inquérito faz parte do programa nacional de </a:t>
            </a:r>
            <a:r>
              <a:rPr lang="pt-P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melhoria da experiência dos/as doentes internados no hospital. </a:t>
            </a:r>
            <a:r>
              <a:rPr lang="pt-P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 participação neste inquérito é </a:t>
            </a:r>
            <a:r>
              <a:rPr lang="pt-P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voluntária </a:t>
            </a:r>
            <a:r>
              <a:rPr lang="pt-PT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t-P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 todas as respostas são </a:t>
            </a:r>
            <a:r>
              <a:rPr lang="pt-P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confidenciais</a:t>
            </a:r>
            <a:r>
              <a:rPr lang="pt-PT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Azul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Se </a:t>
            </a:r>
            <a:r>
              <a:rPr lang="pt-PT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não</a:t>
            </a: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quiser participar ou se tiver alguma dúvida sobre o inquérito, contacte: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Número de telefone do Trust </a:t>
            </a:r>
            <a:r>
              <a:rPr lang="pt-P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obrigatório)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Endereço de email do Trust (se disponível)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Endereço do Trust </a:t>
            </a:r>
            <a:r>
              <a:rPr lang="pt-P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pt-P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se disponível</a:t>
            </a:r>
            <a:r>
              <a:rPr lang="pt-P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t-PT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t-PT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pt-PT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pt-P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 for convidado/a a participar, o seu nome, número de telefone e endereço postal serão partilhados com os investigadores, que lhe enviarão uma carta e mensagens de texto com lembretes. Pode preencher este inquérito online ou em papel.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016456"/>
            <a:ext cx="3387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PT" sz="1100" b="1" dirty="0">
                <a:solidFill>
                  <a:schemeClr val="bg1"/>
                </a:solidFill>
              </a:rPr>
              <a:t>O Inquérito a doentes internos (adultos) do NHS está autorizado a proceder ao tratamento de dados de contacto, ao abrigo da secção 251 (Lei do NHS de 2006).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F879ACE3-DC0D-4BE2-9124-26214CE90667}"/>
</file>

<file path=customXml/itemProps2.xml><?xml version="1.0" encoding="utf-8"?>
<ds:datastoreItem xmlns:ds="http://schemas.openxmlformats.org/officeDocument/2006/customXml" ds:itemID="{8FDD0225-2922-446B-8E21-A5AF587445E4}"/>
</file>

<file path=customXml/itemProps3.xml><?xml version="1.0" encoding="utf-8"?>
<ds:datastoreItem xmlns:ds="http://schemas.openxmlformats.org/officeDocument/2006/customXml" ds:itemID="{396AFD17-AC2F-40DE-9018-D9E565F5A9C2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2025-09-25T13:59:49Z</dcterms:created>
  <dcterms:modified xsi:type="dcterms:W3CDTF">2025-09-30T13:55:40Z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